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58" r:id="rId2"/>
    <p:sldId id="354" r:id="rId3"/>
    <p:sldId id="359" r:id="rId4"/>
    <p:sldId id="360" r:id="rId5"/>
    <p:sldId id="319" r:id="rId6"/>
    <p:sldId id="332" r:id="rId7"/>
    <p:sldId id="324" r:id="rId8"/>
    <p:sldId id="325" r:id="rId9"/>
    <p:sldId id="333" r:id="rId10"/>
    <p:sldId id="337" r:id="rId11"/>
    <p:sldId id="338" r:id="rId12"/>
    <p:sldId id="339" r:id="rId13"/>
    <p:sldId id="344" r:id="rId14"/>
    <p:sldId id="331" r:id="rId15"/>
    <p:sldId id="347" r:id="rId16"/>
    <p:sldId id="349" r:id="rId17"/>
    <p:sldId id="343" r:id="rId18"/>
    <p:sldId id="350" r:id="rId19"/>
    <p:sldId id="356" r:id="rId20"/>
    <p:sldId id="336" r:id="rId21"/>
    <p:sldId id="353" r:id="rId22"/>
    <p:sldId id="355" r:id="rId23"/>
    <p:sldId id="341" r:id="rId24"/>
    <p:sldId id="326" r:id="rId25"/>
    <p:sldId id="361" r:id="rId26"/>
    <p:sldId id="327" r:id="rId27"/>
    <p:sldId id="352" r:id="rId28"/>
    <p:sldId id="346" r:id="rId29"/>
    <p:sldId id="330" r:id="rId30"/>
    <p:sldId id="323" r:id="rId31"/>
    <p:sldId id="322" r:id="rId32"/>
    <p:sldId id="313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 autoAdjust="0"/>
    <p:restoredTop sz="96242" autoAdjust="0"/>
  </p:normalViewPr>
  <p:slideViewPr>
    <p:cSldViewPr snapToGrid="0">
      <p:cViewPr>
        <p:scale>
          <a:sx n="70" d="100"/>
          <a:sy n="70" d="100"/>
        </p:scale>
        <p:origin x="225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8AC76-23CE-4E23-848C-436BBC1D0448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25C-D71E-4B10-9B06-FD982A2C82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97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3E912-6DA0-7A4E-12B1-3374CFF9E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2BBB9-2BD1-0DBE-0B9F-1B98F6B19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BB5383-AEDE-9B92-E618-1732F187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DC81D2-BF57-7A5A-5227-615B6F4E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C996FF-A408-00D9-16FE-83DBFB63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10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571C8-765E-ABCC-6BF1-02F2047A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D0C0A0-51C7-9C03-B282-74F5487E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E3309D-3A28-9DD4-9302-D1ADF025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9ACE23-E2FB-1E31-4E02-805AC195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A81A74-B9D1-FBA8-D8F4-E5FD9E5F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606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9CE8D21-5AB9-EE68-7337-DFA184DC6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410DF8-6A9F-C8DB-D627-079A1B7F2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F1DC1B-AE02-B292-A500-A82002F0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B42D19-D2B9-D297-D2B1-0FD7D605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193E90-14E3-018B-C7E3-0D872962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06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4C9E6D-8D99-A097-8255-04F29A1F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230285-67C7-77EA-F50D-7AF32C5D2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9331E8-5A09-FAA7-4667-6721C985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773B8C-89DE-2651-9624-4EC9C7B9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2766EB-98A3-266B-89C5-96F2509E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41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16F6C-D75D-B1E1-096D-42AF6064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D49C5F-3BEF-F260-011A-D50DF3A01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ABBA06-3044-1D63-1EE9-7C157CEE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A0BA29-EBD4-3A6E-FA41-28310216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841E72-CE80-D696-F15F-A82EF4B6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23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437F01-8688-1298-E2E1-DC6B9298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AE0CA2-BE48-2C70-5AAC-BB957A408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9932191-5D6A-FC38-2247-6EE450FE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49E8D1-435E-81CA-9E99-35239C4A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83DDE9-0D01-A591-3870-C0E53D90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A300A0-D2BC-083F-8615-963EA182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66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E907D6-B7CF-524D-7973-1F20F22D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95FB14-3463-CB73-EE14-E38013A9C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D5EF48-BC14-D0D4-7E2F-50622DAC7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6D457D0-5C7F-7DB3-13AC-E2C463E3A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0BE6870-E8EE-064A-6FE3-A8E03AA65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F103392-FE06-95FB-34E3-97286E9D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1CA375B-4588-C6AD-85C4-EBEB46B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5C9FE4-DDFD-EBE4-6856-E18B423E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45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C34E24-DB56-5AC8-0A2E-56CF7247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B432AC8-0D1E-C143-F382-32B1719D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429C0D-8450-9AAC-2988-49B68319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209400-D288-E64C-689E-6ADD4231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97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3346381-FF46-02E9-854A-006B2B59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A71A88-E7EA-75D4-5D63-B49FAA35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85FE7B-1F39-8DC6-B9E4-E0C78E004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26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2BA587-8CF2-78E9-54EA-3F4EDA95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541C-B28E-A9E4-0E89-CD72BF73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1A7AE16-8508-0FF7-C7D9-26DB25DEC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35B5E6-5FB6-D9D7-7FD8-32708E3E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7B213B-460D-A1B9-EFF9-33DAF343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8BB7DB-82B6-7355-CDBF-95781365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148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5CA3A-BA53-8201-764C-1F6AE02D9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5FF793-B9C6-C45C-739F-7E006F2C4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EF7E682-70D3-4A20-A55B-57B4DD3B0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BDC1D8-9B06-AFF2-7930-ADF61A04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CF9BB1-7BB1-F7AB-CFAA-554007E2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88C08A-DBF8-A746-CDD3-E95B2B9A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19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92FF73-4547-215F-1272-6718CE53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68E81A-ACD7-C79C-2593-0D182BED7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3D5469-F8F7-F114-CA5C-299A43527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7B9D58-6BF6-CCC0-C9F9-6A06A9FF7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6559BF-B22E-6C30-21B2-75549F70F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179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B5167-C7C0-2BD6-EBB7-3426D416F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D8D25F1-93CA-4416-CADE-5E901E00E7CE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910E68D-57DD-DD10-6AC1-455C92276CB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88613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D327B-BD69-CB11-EC34-73C53DB4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座る, ブルー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CE3B2B0-74F3-6F84-8BFD-5D91DFCA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7301470-A889-0C77-58B2-F869E154529F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1D0EE68-0961-439E-DB57-1F304AC8859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4905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D571-8780-38A2-E09A-B8876A668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水中を泳いでいる絵&#10;&#10;AI 生成コンテンツは誤りを含む可能性があります。">
            <a:extLst>
              <a:ext uri="{FF2B5EF4-FFF2-40B4-BE49-F238E27FC236}">
                <a16:creationId xmlns:a16="http://schemas.microsoft.com/office/drawing/2014/main" id="{BEFAE413-1EE1-6200-C71A-2CBD3F19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3" r="4040" b="184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191451-B58C-4E24-2CD8-20B359B8DB3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834CAE-C4F4-3C5D-10ED-37E3502C903D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2515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06933-57A5-2BF7-26C0-81C3A72C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B0D20722-7DCF-5898-FB33-5F629353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86C072-BCB9-8263-3470-C5063952327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白鯨の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73269C-E9A9-3B2F-EABE-CA618AFFEF53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01140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123A6-EB72-8336-1481-CC69EC2C1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, 座る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04E8C30-749E-88FD-0E9C-C76FD6E0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9C7F1AE-F860-455A-CFF5-076F86319F1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55B621-3821-B900-A6BD-66965E89C50A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567197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407D1-4FD7-ABF2-1478-9DC9E7CB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海洋生物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09FE88D-27A2-D1D2-F6AB-38F67C8B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0" r="11745" b="571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F01A53E-74F7-F181-3618-3CD24E92FF4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B2EDCD-C429-A99B-4B07-B8C2E954BC5D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9384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4C12A-D6B1-0ACD-2EB4-6A0D1FFCB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白いバックグラウンドの前にある交通信号&#10;&#10;AI 生成コンテンツは誤りを含む可能性があります。">
            <a:extLst>
              <a:ext uri="{FF2B5EF4-FFF2-40B4-BE49-F238E27FC236}">
                <a16:creationId xmlns:a16="http://schemas.microsoft.com/office/drawing/2014/main" id="{652C3340-6715-A6A3-9EF8-8068DE66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3" t="14363" r="9154"/>
          <a:stretch>
            <a:fillRect/>
          </a:stretch>
        </p:blipFill>
        <p:spPr>
          <a:xfrm>
            <a:off x="-95535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A5F0ECC-677E-7144-85BD-35A02C52A7D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AEC9F-863C-819B-A090-A812F8AC0CD7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4460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91ABA-81F5-FF6B-7C96-E5BED884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ポーツ, スイミング, コンピュータ, ノートパソ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AB5CA36-F4EC-374F-7043-FEDB88E0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1" t="6685" r="3697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2E7D6A-4FCD-7795-7A18-A06F46A77318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795BEF2-2B8B-1B04-8FDA-6F6D8E6D04A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58955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66D61-94DD-43D5-2002-EF68FA4D9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DD23570-BB0B-85BE-AF6F-7AE9845F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4" t="19574" r="993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A2202F-4F78-3FF6-2FE2-50BBADC0B5A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4ABCC6-A079-BE46-C973-0076677A232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39823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58AB-CD99-6DC0-666C-EA3F2C8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イミング, スポーツ, ウォータースポー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AD93DD3-47FC-E8EF-00C8-CEF709F8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43" t="12724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9663302-ABFA-AADA-82B3-095A6A472D6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7478CA7-3244-7E93-229F-3C3A8DAEC1AA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074464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B9C06-121D-D282-A719-BEBEFBDF5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海洋生物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B77E14F-D30B-E5B2-B5FA-EBBBF8C7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7B83127-F348-C2BF-10B6-7AB6785AA71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D05F068-78B4-D529-56E8-9F72A3ED834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15350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D22F-6071-84B2-15A6-5AA66F71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54E973A-18C2-4FA6-52DE-20188E8B6752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670B152-A8D4-83BC-1C5A-E8A7951E382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86853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40FEA-C73B-6F54-CA7B-7F29E729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イミング, 座る, 水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E142F3F-7D82-D7C0-065F-74E64146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E8F63C-ED1A-9A5F-9B50-865B9B8F178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9D3785-11EC-404A-FDE7-15F87A5714A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509862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123F6-E7EC-A875-16BB-0BDBE62F6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コンピュータ, ノートパソコン, モニター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B75C65B-1659-8BBD-E7C5-B3B4FCBF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328EE32-7EC2-3ADA-4957-9F4BA32960B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endParaRPr lang="en-US" altLang="ja-JP" sz="8000" b="1" dirty="0">
              <a:effectLst>
                <a:glow rad="254000">
                  <a:schemeClr val="tx1">
                    <a:alpha val="50000"/>
                  </a:schemeClr>
                </a:glow>
              </a:effectLst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AC1C945-462A-8F78-6749-D29C9A03F803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  <a:endParaRPr kumimoji="1" lang="en-US" altLang="ja-JP" sz="4000" b="1" dirty="0">
              <a:effectLst>
                <a:glow rad="254000">
                  <a:schemeClr val="tx1">
                    <a:alpha val="50000"/>
                  </a:schemeClr>
                </a:glow>
              </a:effectLst>
              <a:latin typeface="Vivaldi" panose="03020602050506090804" pitchFamily="66" charset="0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41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9124E-3CDE-E186-67F0-51FD68DF9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, 立つ, 持つ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9C6DB37-6D78-AF83-84D6-20957C7A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FD95A9-F9A5-E86A-05DA-945061E5183E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71B774-EC82-DCFA-3378-4460F5C372F7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727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A1841-0E61-F944-AD8F-B2B1CA3A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3D931D28-BD9E-D3B7-8DC2-9E9F338C3F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4" t="8681" r="4692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B7EE76-1EC4-15EA-D11B-65CA0560750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BA0A3B-C084-7115-925C-935930292951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097914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海洋生物, 座る, テーブル, 光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D28454F-2A1D-6B6E-DA3E-0F05B77A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20" t="14093" r="7388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C5F0CD-7234-9CA2-776C-BDE985019FA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1ED5EC-D7EF-FDAE-4CE0-F67CF56FD2B9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704722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CCDA0-C0A8-2955-26C2-42C5EE91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C202684-53C3-F7A4-D33E-5B6588DC6392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4EF5086-B7F4-F162-8F5A-F841ABD15A6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230888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602870D-9DB8-0712-5FA4-537AB3C9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76DB23-1175-43C6-C982-99C1ACC710C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古代魚と眠る夜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FB772-B88C-DA59-0085-1981F758F80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031169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488D-5681-FCDF-8DC1-3F7D5B3D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53E71035-88AC-0ADA-2C0E-B6022AF8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438" t="3267" r="3438" b="3267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581C6C8-A1FC-0878-8E64-D003EACB8D3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眠れない夜の航海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9228A0D-A420-48E6-0904-2DBB23E66F0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903411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E5D09-FF09-B7DB-1720-878D07FB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F0C66F0-B555-DD17-3441-ECD51382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7" t="14540" r="7427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77B48C-727A-376D-F851-38B3ACBC593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静寂をなぞる泡音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AF7E385-7028-8005-E058-2511C29D849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916477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DE94-274D-7B06-ECE1-FE0EA7E2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立つ, 持つ, 女の子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3B06CE1-42F6-7A29-83A1-A9A7ECB9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24F694E-D22C-B876-2D2D-39E0EB485C3E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蒼き深淵の底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297EBB0-6363-37E5-5952-88EB2F085A1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72024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86A86-DB1A-193B-0A4F-0CDC83DBC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5AEA39B-C824-C55B-B4B9-0FF478A7032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5A5A615-86EA-9A9E-02B1-EF25AA5C409B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790414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0FFA-EC2C-1574-A66E-5F07B2A6A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B940972-D6D2-2C25-3023-2545FFBF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40" t="18147" r="940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AEF1CF-A5D6-3006-386E-EEE61BC22ED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忘れられた海域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827A24-21C6-4054-3281-3105ED5D7B9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1768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水中を泳ぐ人のイラ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A3694A3-7853-6AEA-51D1-7AF52B23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64DFFF-F68B-99B3-BADE-9CD07488C18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水に溶ける微睡み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63E717E-B7E6-CF27-AFA7-DD18133D9695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104821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7CF0-AA0D-C0C2-781C-AA2D5F77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28894518-A33C-6DA6-7587-683DFD70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205DF-5E81-2357-5804-88845A4E4EC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凪の海と熱帯魚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A684932-5663-D757-5EA6-C5081C9B526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371197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0059-BEDB-EEC8-92E6-5C454C37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レビゲームの一場面&#10;&#10;AI 生成コンテンツは誤りを含む可能性があります。">
            <a:extLst>
              <a:ext uri="{FF2B5EF4-FFF2-40B4-BE49-F238E27FC236}">
                <a16:creationId xmlns:a16="http://schemas.microsoft.com/office/drawing/2014/main" id="{1C521476-67E7-8E0E-FFC3-AC54ED1D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3" t="4723" r="5013" b="4972"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D27E433-D7A1-B12B-D228-1A46C13A40F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C9D1F67-EFD4-584D-7789-1ED99FEAD135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70194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スポーツ, 男, 斜面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AB860F9-5670-5779-CF3B-E7FF5FB9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64262E-EEBD-ECBC-5318-05F153BE260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7308D9E-B774-E394-B54E-879E49DD28A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00606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0113D-7712-E485-452B-7964EE0A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600DAD65-FF24-AF6B-7F2B-37D92576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54" r="33752" b="167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8243D8F-07E6-1AD3-B9BD-3F5F5EAB7FF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659FF68-8CEF-DBAA-6774-5498E3ED5D6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37523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テレビの画面が表示されたゲーム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88BA91D-CBEA-C478-673E-3A5A2E34D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3" t="14532" r="9870" b="11802"/>
          <a:stretch>
            <a:fillRect/>
          </a:stretch>
        </p:blipFill>
        <p:spPr>
          <a:xfrm>
            <a:off x="-1" y="-1"/>
            <a:ext cx="12192001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0B76EE-D357-8CCE-D4F5-6526C49F82D8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181A6B8-BE33-69AF-380B-3064462D255B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444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水中を泳いでいる人のイラ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47921CC-9A3D-1EF5-D0DF-12D60A54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F4008E-B2BE-809A-B74F-4EF919C43BDC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83FF81-C4AB-2F2D-2D9A-C6D4EF25CFF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68017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61DD-C4E5-4CB9-5ED7-DB79B9D19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9BD8FF6-E614-1033-A5F6-8859EC09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75D30C7-A09E-1530-91E9-7B7D2612DEF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08C168-3313-DFD7-9DD4-B89C1E0EAF8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57437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207</Words>
  <Application>Microsoft Office PowerPoint</Application>
  <PresentationFormat>ワイド画面</PresentationFormat>
  <Paragraphs>64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8" baseType="lpstr">
      <vt:lpstr>HGS教科書体</vt:lpstr>
      <vt:lpstr>游ゴシック</vt:lpstr>
      <vt:lpstr>游ゴシック Light</vt:lpstr>
      <vt:lpstr>Arial</vt:lpstr>
      <vt:lpstr>Vivaldi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正人 小竹</dc:creator>
  <cp:lastModifiedBy>正人 小竹</cp:lastModifiedBy>
  <cp:revision>327</cp:revision>
  <dcterms:created xsi:type="dcterms:W3CDTF">2025-01-05T11:44:37Z</dcterms:created>
  <dcterms:modified xsi:type="dcterms:W3CDTF">2026-02-14T12:58:40Z</dcterms:modified>
</cp:coreProperties>
</file>